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57"/>
  </p:notesMasterIdLst>
  <p:handoutMasterIdLst>
    <p:handoutMasterId r:id="rId58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26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A0B24-D5A8-8450-9A29-37B40CC74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ACBA8-A6CD-9A53-F2FE-C837FAA8F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A9AFE-7EE9-4E9E-B102-1807A5B6D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B1A95-6A8C-5DD3-9D01-7F4F7A033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40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963" y="1693055"/>
            <a:ext cx="3062102" cy="344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3" y="1657847"/>
            <a:ext cx="2410161" cy="3858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700" y="1866721"/>
            <a:ext cx="4215541" cy="2456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AFCD-AB7C-D21D-F430-EB974D8D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530146E-5026-C47D-E7EA-5A2C235A83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35D6E-A7C3-F93C-FF6B-CD10CFB0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B1E5F-F8E8-BFDE-FCD9-4DE1925D36B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1CA47C-5E3D-165A-F281-F7D1E3D76D4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94324-025E-B791-5860-E746A6625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690305-85F1-A8E7-E996-7E1111C48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E87534-0325-3262-E43B-0BE53AC10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EF1EFD-0AE0-FDF0-5EFD-035345A9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669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49" y="1802033"/>
            <a:ext cx="3930138" cy="248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946" y="1563414"/>
            <a:ext cx="3532211" cy="282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39" y="1737465"/>
            <a:ext cx="4273892" cy="2730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10731"/>
            <a:ext cx="4827328" cy="247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8981</TotalTime>
  <Words>650</Words>
  <Application>Microsoft Office PowerPoint</Application>
  <PresentationFormat>Widescreen</PresentationFormat>
  <Paragraphs>205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53</cp:revision>
  <dcterms:created xsi:type="dcterms:W3CDTF">2024-12-21T02:49:35Z</dcterms:created>
  <dcterms:modified xsi:type="dcterms:W3CDTF">2024-12-29T08:13:19Z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